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8" r:id="rId9"/>
    <p:sldId id="269" r:id="rId10"/>
    <p:sldId id="261" r:id="rId11"/>
    <p:sldId id="267" r:id="rId12"/>
    <p:sldId id="260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15762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TCP, </a:t>
                      </a:r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Naming server functionality</a:t>
            </a:r>
          </a:p>
          <a:p>
            <a:r>
              <a:rPr lang="nl-BE" dirty="0"/>
              <a:t>Hash function:  name of node ==&gt;  integer value</a:t>
            </a:r>
          </a:p>
          <a:p>
            <a:r>
              <a:rPr lang="nl-BE"/>
              <a:t>Java spring boot</a:t>
            </a:r>
            <a:endParaRPr lang="nl-BE" dirty="0"/>
          </a:p>
          <a:p>
            <a:r>
              <a:rPr lang="nl-BE" dirty="0"/>
              <a:t>Xml file</a:t>
            </a:r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r>
              <a:rPr lang="en-GB" dirty="0"/>
              <a:t>Update </a:t>
            </a:r>
          </a:p>
          <a:p>
            <a:r>
              <a:rPr lang="en-GB" dirty="0"/>
              <a:t>Shutdown </a:t>
            </a:r>
            <a:r>
              <a:rPr lang="en-GB" dirty="0">
                <a:sym typeface="Wingdings" panose="05000000000000000000" pitchFamily="2" charset="2"/>
              </a:rPr>
              <a:t> Use of REST to retrieve IP and previous node from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Premain</a:t>
            </a:r>
            <a:endParaRPr lang="nl-NL" dirty="0"/>
          </a:p>
          <a:p>
            <a:r>
              <a:rPr lang="nl-NL" dirty="0" err="1"/>
              <a:t>AgentMain</a:t>
            </a:r>
            <a:endParaRPr lang="nl-NL" dirty="0"/>
          </a:p>
          <a:p>
            <a:r>
              <a:rPr lang="nl-NL" dirty="0"/>
              <a:t>Startup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line/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/>
              <a:t>Multiple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setup</a:t>
            </a:r>
          </a:p>
          <a:p>
            <a:r>
              <a:rPr lang="nl-NL" dirty="0"/>
              <a:t>Jade/</a:t>
            </a:r>
            <a:r>
              <a:rPr lang="nl-NL" dirty="0" err="1"/>
              <a:t>instrumentation</a:t>
            </a:r>
            <a:r>
              <a:rPr lang="nl-NL" dirty="0"/>
              <a:t>/…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AB9C3-48EF-4C88-8893-901EA9D1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849624" cy="1188720"/>
          </a:xfrm>
        </p:spPr>
        <p:txBody>
          <a:bodyPr>
            <a:normAutofit/>
          </a:bodyPr>
          <a:lstStyle/>
          <a:p>
            <a:r>
              <a:rPr lang="nl-NL" dirty="0"/>
              <a:t>agent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7BB185-76C1-4631-8E9A-8DCE5945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>
            <a:normAutofit/>
          </a:bodyPr>
          <a:lstStyle/>
          <a:p>
            <a:r>
              <a:rPr lang="nl-NL" dirty="0"/>
              <a:t>List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files in a folder</a:t>
            </a:r>
          </a:p>
          <a:p>
            <a:r>
              <a:rPr lang="nl-NL" dirty="0"/>
              <a:t>In rest a </a:t>
            </a:r>
            <a:r>
              <a:rPr lang="nl-NL" dirty="0" err="1"/>
              <a:t>while</a:t>
            </a:r>
            <a:r>
              <a:rPr lang="nl-NL" dirty="0"/>
              <a:t> loop </a:t>
            </a:r>
            <a:r>
              <a:rPr lang="nl-NL" dirty="0" err="1"/>
              <a:t>that</a:t>
            </a:r>
            <a:r>
              <a:rPr lang="nl-NL" dirty="0"/>
              <a:t> checks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check is set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true</a:t>
            </a:r>
            <a:r>
              <a:rPr lang="nl-NL" dirty="0"/>
              <a:t> (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node agent)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E17FAEE-F17A-4C05-8D44-EDD470998A28}"/>
              </a:ext>
            </a:extLst>
          </p:cNvPr>
          <p:cNvPicPr/>
          <p:nvPr/>
        </p:nvPicPr>
        <p:blipFill rotWithShape="1">
          <a:blip r:embed="rId2"/>
          <a:srcRect l="1250" r="36510" b="-1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1F8F38F-E570-43F6-93FB-67FAEFC36F12}"/>
              </a:ext>
            </a:extLst>
          </p:cNvPr>
          <p:cNvPicPr/>
          <p:nvPr/>
        </p:nvPicPr>
        <p:blipFill rotWithShape="1">
          <a:blip r:embed="rId3"/>
          <a:srcRect r="27387" b="-1"/>
          <a:stretch/>
        </p:blipFill>
        <p:spPr>
          <a:xfrm>
            <a:off x="5452903" y="3447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0F596-18B0-41B1-BC6F-2F299762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nl-NL" sz="2000"/>
              <a:t>agents</a:t>
            </a:r>
            <a:endParaRPr lang="nl-BE" sz="2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95C40C-59CE-42F4-B65F-29F521E8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nl-NL" sz="1600" dirty="0" err="1"/>
              <a:t>Calculate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hash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files in </a:t>
            </a:r>
            <a:r>
              <a:rPr lang="nl-NL" sz="1600" dirty="0" err="1"/>
              <a:t>the</a:t>
            </a:r>
            <a:r>
              <a:rPr lang="nl-NL" sz="1600" dirty="0"/>
              <a:t> list</a:t>
            </a:r>
          </a:p>
          <a:p>
            <a:r>
              <a:rPr lang="nl-NL" sz="1600" dirty="0" err="1"/>
              <a:t>Ask</a:t>
            </a:r>
            <a:r>
              <a:rPr lang="nl-NL" sz="1600" dirty="0"/>
              <a:t> server </a:t>
            </a:r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file is in </a:t>
            </a:r>
            <a:r>
              <a:rPr lang="nl-NL" sz="1600" dirty="0" err="1"/>
              <a:t>the</a:t>
            </a:r>
            <a:r>
              <a:rPr lang="nl-NL" sz="1600" dirty="0"/>
              <a:t> correct node, server </a:t>
            </a:r>
            <a:r>
              <a:rPr lang="nl-NL" sz="1600" dirty="0" err="1"/>
              <a:t>would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back</a:t>
            </a:r>
          </a:p>
          <a:p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is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same</a:t>
            </a:r>
            <a:r>
              <a:rPr lang="nl-NL" sz="1600" dirty="0"/>
              <a:t>, </a:t>
            </a:r>
            <a:r>
              <a:rPr lang="nl-NL" sz="1600" dirty="0" err="1"/>
              <a:t>then</a:t>
            </a:r>
            <a:r>
              <a:rPr lang="nl-NL" sz="1600" dirty="0"/>
              <a:t> </a:t>
            </a:r>
            <a:r>
              <a:rPr lang="nl-NL" sz="1600" dirty="0" err="1"/>
              <a:t>it’s</a:t>
            </a:r>
            <a:r>
              <a:rPr lang="nl-NL" sz="1600" dirty="0"/>
              <a:t> in </a:t>
            </a:r>
            <a:r>
              <a:rPr lang="nl-NL" sz="1600" dirty="0" err="1"/>
              <a:t>the</a:t>
            </a:r>
            <a:r>
              <a:rPr lang="nl-NL" sz="1600" dirty="0"/>
              <a:t> correct node, </a:t>
            </a:r>
            <a:r>
              <a:rPr lang="nl-NL" sz="1600" dirty="0" err="1"/>
              <a:t>else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right node</a:t>
            </a:r>
            <a:endParaRPr lang="nl-BE" sz="1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49FA13-E196-4E76-8EA6-251BA49A5E3B}"/>
              </a:ext>
            </a:extLst>
          </p:cNvPr>
          <p:cNvPicPr/>
          <p:nvPr/>
        </p:nvPicPr>
        <p:blipFill rotWithShape="1">
          <a:blip r:embed="rId2"/>
          <a:srcRect r="37077" b="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1811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333</Words>
  <Application>Microsoft Office PowerPoint</Application>
  <PresentationFormat>Breedbeeld</PresentationFormat>
  <Paragraphs>68</Paragraphs>
  <Slides>14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agent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Bilal Moussa Fares</dc:creator>
  <cp:lastModifiedBy>Bilal Moussa Fares</cp:lastModifiedBy>
  <cp:revision>1</cp:revision>
  <dcterms:created xsi:type="dcterms:W3CDTF">2020-05-31T20:33:21Z</dcterms:created>
  <dcterms:modified xsi:type="dcterms:W3CDTF">2020-05-31T20:34:57Z</dcterms:modified>
</cp:coreProperties>
</file>